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2c85248b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f2c85248b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2c85248b5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f2c85248b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2c85248b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f2c85248b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2c85248b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f2c85248b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2c85248b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f2c85248b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2c85248b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f2c85248b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2c85248b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f2c85248b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2c85248b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f2c85248b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f2c85248b5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f2c85248b5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2c85248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2c85248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2c85248b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f2c85248b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f2c85248b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f2c85248b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2c85248b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2c85248b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f2c85248b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f2c85248b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2c85248b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f2c85248b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f2c85248b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f2c85248b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2c85248b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f2c85248b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su.edu/general-education-program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hyperlink" Target="https://ysu.edu/general-education-program/microcredential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ysu.edu/general-education-program/call-for-courses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 Ed Updates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2012 to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Rubric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Class size (capable of 40+)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Online delivery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Lower division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No pre-req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HEI classification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UWLO alignment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DF rating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Offerings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Enrollment levels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“Other”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13" name="Google Shape;113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Data o</a:t>
            </a:r>
            <a:r>
              <a:rPr lang="en" sz="1600">
                <a:solidFill>
                  <a:schemeClr val="dk1"/>
                </a:solidFill>
              </a:rPr>
              <a:t>nly got us so far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Judgment calls based on other factors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“discipline-specific” courses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equitability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need course for MCs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in two cases, we went to the Department to ask them to pick the course(s) to cut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Could programs create new gen ed offerings from existing courses?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29" y="0"/>
            <a:ext cx="755514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1193"/>
            <a:ext cx="9144003" cy="4621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Courses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https://ysu.edu/general-education-program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0150" y="1655574"/>
            <a:ext cx="6148311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Microcredentials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327 respondents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Selected based on ratings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Some MCs combined into one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Soft launch, Spring 2025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Needs: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YSU to decide on credentialing solution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Met with multiple vendors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Need before Spring 2025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Courses for 2026-27 MCs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Call for course proposals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Microcredentials</a:t>
            </a:r>
            <a:endParaRPr/>
          </a:p>
        </p:txBody>
      </p:sp>
      <p:pic>
        <p:nvPicPr>
          <p:cNvPr id="143" name="Google Shape;143;p27"/>
          <p:cNvPicPr preferRelativeResize="0"/>
          <p:nvPr/>
        </p:nvPicPr>
        <p:blipFill rotWithShape="1">
          <a:blip r:embed="rId3">
            <a:alphaModFix/>
          </a:blip>
          <a:srcRect b="0" l="0" r="0" t="19987"/>
          <a:stretch/>
        </p:blipFill>
        <p:spPr>
          <a:xfrm>
            <a:off x="855840" y="1417925"/>
            <a:ext cx="7432310" cy="372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 txBox="1"/>
          <p:nvPr/>
        </p:nvSpPr>
        <p:spPr>
          <a:xfrm>
            <a:off x="378650" y="1017725"/>
            <a:ext cx="65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https://ysu.edu/general-education-program/microcredentials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311700" y="195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for Course Proposals </a:t>
            </a:r>
            <a:r>
              <a:rPr lang="en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https://ysu.edu/general-education-program/call-for-courses</a:t>
            </a:r>
            <a:endParaRPr/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475" y="942725"/>
            <a:ext cx="7921925" cy="420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311700" y="1152475"/>
            <a:ext cx="8520600" cy="3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Launch Fall 2024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3 year staggered terms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STEM - year one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A&amp;H/SBS - year two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Comp/Comm - year three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MC assessment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Gen Ed will assess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Data collection in years one and two; assessment in three.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Assessment plan based on: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Cultivating assessment culture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Sharing governance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Ease and purpose (feasibility)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Defining and measuring objectives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3999900" cy="3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Core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English Comp – 2 (6 s.h.)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ENGL 1549 or ENGL 1550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ENGL 1551 (or equivalent)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Math – 1 (3 s.h.)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Knowledge Domains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Arts &amp; Humanities – 2 (6 s.h.)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Natural Sciences – 2 (</a:t>
            </a:r>
            <a:r>
              <a:rPr lang="en">
                <a:solidFill>
                  <a:schemeClr val="dk1"/>
                </a:solidFill>
              </a:rPr>
              <a:t>7 s.h.)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Social and Behavioral Sciences – 2 (6 s.h.)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Oral Communication (see "General Education Electives")</a:t>
            </a:r>
            <a:endParaRPr/>
          </a:p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General Education Electives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Electives – 3 (9 s.h.)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Oral Communication – recommended elective (required elective for some programs)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Total Hours: </a:t>
            </a:r>
            <a:r>
              <a:rPr lang="en">
                <a:solidFill>
                  <a:schemeClr val="dk1"/>
                </a:solidFill>
              </a:rPr>
              <a:t>37 s.h.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Policies (Academic Senate; Feb 2024)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rgbClr val="FFFFFF"/>
                </a:highlight>
              </a:rPr>
              <a:t>Timelines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  <a:highlight>
                  <a:srgbClr val="FFFFFF"/>
                </a:highlight>
              </a:rPr>
              <a:t>For Undergraduate Online programs marketed with AP Spring of 2025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  <a:highlight>
                  <a:srgbClr val="FFFFFF"/>
                </a:highlight>
              </a:rPr>
              <a:t>All new students Fall of 2025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  <a:highlight>
                  <a:srgbClr val="FFFFFF"/>
                </a:highlight>
              </a:rPr>
              <a:t>Continuing students will have option old GER or new GER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Policies (Academic Senate; Feb 2024)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Course Selection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All 3 credit hours (with exception of ENGL 1549, NS lab and Math*)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All current courses shall be required to re-apply to be considered for classification in the new program – No courses will be grandfathered into the program.  This sequence for re-application to be defined by the committee.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Courses are traditional face to face (15-week sessions for Fall and Spring) or online (7- week sessions) – note summer will follow summer schedules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Courses shall only be LE courses for HEI classification (with the only exception being the science lab courses)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Initially, there shall be a maximum of 75 courses in the General Education portfolio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Courses can be added only if the maximum number has not been reached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New courses can be added if former courses are removed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Policies (Academic Senate; Feb 2024)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Course Selection (con’t)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Courses must have a minimum enrollment set to 40 students (Composition, Speech Performance, others may have lower minimums)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Courses shall be introductory level (lower division courses) with no prerequisites 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Exceptions may be in Composition and Math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Courses must have a clear assessment plan 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Including frequency of offering, enrollment review and DFW rates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Courses must indicate a multi-disciplinary approach to achievement of the microcredential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Courses must indicate alignment with UWLO and Ohio36 criteria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Courses can be counted toward general education and the major but only count once for credit hours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Courses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Committee (8 members of </a:t>
            </a:r>
            <a:r>
              <a:rPr lang="en">
                <a:solidFill>
                  <a:schemeClr val="dk1"/>
                </a:solidFill>
              </a:rPr>
              <a:t>existing</a:t>
            </a:r>
            <a:r>
              <a:rPr lang="en">
                <a:solidFill>
                  <a:schemeClr val="dk1"/>
                </a:solidFill>
              </a:rPr>
              <a:t> committee; willing to work over summer)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Large data set, fine-tuned by IR/IT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Focused on last 4 years (2021-2024)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Two reviewers for each course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Several meetings (course reviewers met to discuss rankings)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Finalized list, then refined based on additional feedback/review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warehouse system (Power BI)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IR/IT: Cheri Bibler, Lori Hinebaugh, Angela Rovnak, Ray Knapik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DFW rates for all sections over date range                                           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Average DFW rates for each course per academic year                             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Number of times each course was offered, by section and academic term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Number of students enrolled in each section by term                             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Number of times course was taught online versus traditional (on ground)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Average number of times a course is offered in an academic year   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Average number of students taking each course per academic year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68" y="0"/>
            <a:ext cx="889686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8" y="0"/>
            <a:ext cx="904196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