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9309100" cy="7023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2B478-5E28-4445-90B9-18EC1EC85814}" v="3" dt="2025-11-05T14:52:25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lary L Fuhrman" userId="af14d5d1-7a27-4dfe-a2ee-830b0e5dcbdb" providerId="ADAL" clId="{D412B478-5E28-4445-90B9-18EC1EC85814}"/>
    <pc:docChg chg="modSld">
      <pc:chgData name="Hillary L Fuhrman" userId="af14d5d1-7a27-4dfe-a2ee-830b0e5dcbdb" providerId="ADAL" clId="{D412B478-5E28-4445-90B9-18EC1EC85814}" dt="2025-11-05T14:52:25.778" v="2" actId="20577"/>
      <pc:docMkLst>
        <pc:docMk/>
      </pc:docMkLst>
      <pc:sldChg chg="modSp">
        <pc:chgData name="Hillary L Fuhrman" userId="af14d5d1-7a27-4dfe-a2ee-830b0e5dcbdb" providerId="ADAL" clId="{D412B478-5E28-4445-90B9-18EC1EC85814}" dt="2025-11-05T14:52:25.778" v="2" actId="20577"/>
        <pc:sldMkLst>
          <pc:docMk/>
          <pc:sldMk cId="4257711555" sldId="259"/>
        </pc:sldMkLst>
        <pc:graphicFrameChg chg="mod">
          <ac:chgData name="Hillary L Fuhrman" userId="af14d5d1-7a27-4dfe-a2ee-830b0e5dcbdb" providerId="ADAL" clId="{D412B478-5E28-4445-90B9-18EC1EC85814}" dt="2025-11-05T14:52:25.778" v="2" actId="20577"/>
          <ac:graphicFrameMkLst>
            <pc:docMk/>
            <pc:sldMk cId="4257711555" sldId="259"/>
            <ac:graphicFrameMk id="4" creationId="{177B077A-A98C-B491-76E3-8F02D0968A1D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6D455F-0B43-48D4-BFEA-D62D7AB5384D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994238CB-446A-4EDE-8C13-426719CFD3F5}">
      <dgm:prSet phldrT="[Text]"/>
      <dgm:spPr/>
      <dgm:t>
        <a:bodyPr/>
        <a:lstStyle/>
        <a:p>
          <a:r>
            <a:rPr lang="en-US" b="1" dirty="0"/>
            <a:t>November 2025</a:t>
          </a:r>
        </a:p>
        <a:p>
          <a:r>
            <a:rPr lang="en-US" dirty="0"/>
            <a:t>Senate Syllabus Template Feedback</a:t>
          </a:r>
        </a:p>
      </dgm:t>
    </dgm:pt>
    <dgm:pt modelId="{96D92B09-7DE0-43FE-822D-FF66F2CF7F2A}" type="parTrans" cxnId="{483B49D9-6A5A-46D8-8497-B727406E9375}">
      <dgm:prSet/>
      <dgm:spPr/>
      <dgm:t>
        <a:bodyPr/>
        <a:lstStyle/>
        <a:p>
          <a:endParaRPr lang="en-US"/>
        </a:p>
      </dgm:t>
    </dgm:pt>
    <dgm:pt modelId="{ED772AAE-8E57-433E-ABDE-32D4B6137682}" type="sibTrans" cxnId="{483B49D9-6A5A-46D8-8497-B727406E9375}">
      <dgm:prSet/>
      <dgm:spPr/>
      <dgm:t>
        <a:bodyPr/>
        <a:lstStyle/>
        <a:p>
          <a:endParaRPr lang="en-US"/>
        </a:p>
      </dgm:t>
    </dgm:pt>
    <dgm:pt modelId="{5BB59A98-C2C8-4F1A-9585-056F303FC36F}">
      <dgm:prSet phldrT="[Text]"/>
      <dgm:spPr/>
      <dgm:t>
        <a:bodyPr/>
        <a:lstStyle/>
        <a:p>
          <a:r>
            <a:rPr lang="en-US" b="1" dirty="0"/>
            <a:t>December 2025</a:t>
          </a:r>
        </a:p>
        <a:p>
          <a:r>
            <a:rPr lang="en-US" dirty="0"/>
            <a:t>-Present Final at Senate</a:t>
          </a:r>
        </a:p>
        <a:p>
          <a:r>
            <a:rPr lang="en-US" dirty="0"/>
            <a:t>-BOT Approves Syllabus Policy</a:t>
          </a:r>
        </a:p>
      </dgm:t>
    </dgm:pt>
    <dgm:pt modelId="{F91F8873-79FB-4994-B658-5554DFA3AEAE}" type="parTrans" cxnId="{4A056537-DE29-44E3-A434-5C9733AB90D8}">
      <dgm:prSet/>
      <dgm:spPr/>
      <dgm:t>
        <a:bodyPr/>
        <a:lstStyle/>
        <a:p>
          <a:endParaRPr lang="en-US"/>
        </a:p>
      </dgm:t>
    </dgm:pt>
    <dgm:pt modelId="{839A3F0C-28F3-43DE-8096-BA33EBC54D94}" type="sibTrans" cxnId="{4A056537-DE29-44E3-A434-5C9733AB90D8}">
      <dgm:prSet/>
      <dgm:spPr/>
      <dgm:t>
        <a:bodyPr/>
        <a:lstStyle/>
        <a:p>
          <a:endParaRPr lang="en-US"/>
        </a:p>
      </dgm:t>
    </dgm:pt>
    <dgm:pt modelId="{AFA0E6B9-4130-4A42-BC86-523CE3998C42}">
      <dgm:prSet phldrT="[Text]"/>
      <dgm:spPr/>
      <dgm:t>
        <a:bodyPr/>
        <a:lstStyle/>
        <a:p>
          <a:r>
            <a:rPr lang="en-US" b="1" dirty="0"/>
            <a:t>January 2026</a:t>
          </a:r>
        </a:p>
        <a:p>
          <a:r>
            <a:rPr lang="en-US" dirty="0"/>
            <a:t>All faculty use Word version of Syllabus Template for Spring 2026 term</a:t>
          </a:r>
        </a:p>
      </dgm:t>
    </dgm:pt>
    <dgm:pt modelId="{EA711078-9F45-4DC1-8DA3-D33E0CE072F1}" type="parTrans" cxnId="{8211B83B-6CDC-452D-853C-A6DAD7E68D11}">
      <dgm:prSet/>
      <dgm:spPr/>
      <dgm:t>
        <a:bodyPr/>
        <a:lstStyle/>
        <a:p>
          <a:endParaRPr lang="en-US"/>
        </a:p>
      </dgm:t>
    </dgm:pt>
    <dgm:pt modelId="{317D997D-6D13-4AA8-AB88-663D4BEDFBBA}" type="sibTrans" cxnId="{8211B83B-6CDC-452D-853C-A6DAD7E68D11}">
      <dgm:prSet/>
      <dgm:spPr/>
      <dgm:t>
        <a:bodyPr/>
        <a:lstStyle/>
        <a:p>
          <a:endParaRPr lang="en-US"/>
        </a:p>
      </dgm:t>
    </dgm:pt>
    <dgm:pt modelId="{88D58008-2A46-4EC0-ADDE-F72AA2F8DBD7}">
      <dgm:prSet phldrT="[Text]"/>
      <dgm:spPr/>
      <dgm:t>
        <a:bodyPr/>
        <a:lstStyle/>
        <a:p>
          <a:r>
            <a:rPr lang="en-US" b="1" dirty="0"/>
            <a:t>Spring 2026</a:t>
          </a:r>
        </a:p>
        <a:p>
          <a:r>
            <a:rPr lang="en-US" dirty="0"/>
            <a:t>Training on the use of the </a:t>
          </a:r>
          <a:r>
            <a:rPr lang="en-US" dirty="0" err="1"/>
            <a:t>CourseLeaf</a:t>
          </a:r>
          <a:r>
            <a:rPr lang="en-US" dirty="0"/>
            <a:t> SYL system</a:t>
          </a:r>
        </a:p>
      </dgm:t>
    </dgm:pt>
    <dgm:pt modelId="{6527C698-DB6A-449D-91BD-973F7F8C8894}" type="parTrans" cxnId="{870FD252-67F4-4FE3-9E1E-CDB6545D3D3D}">
      <dgm:prSet/>
      <dgm:spPr/>
      <dgm:t>
        <a:bodyPr/>
        <a:lstStyle/>
        <a:p>
          <a:endParaRPr lang="en-US"/>
        </a:p>
      </dgm:t>
    </dgm:pt>
    <dgm:pt modelId="{4ACD8BDC-5877-48AA-843D-938BECFEE82E}" type="sibTrans" cxnId="{870FD252-67F4-4FE3-9E1E-CDB6545D3D3D}">
      <dgm:prSet/>
      <dgm:spPr/>
      <dgm:t>
        <a:bodyPr/>
        <a:lstStyle/>
        <a:p>
          <a:endParaRPr lang="en-US"/>
        </a:p>
      </dgm:t>
    </dgm:pt>
    <dgm:pt modelId="{E330D718-EA9C-4D9A-8039-59F0C8EA7FD3}">
      <dgm:prSet phldrT="[Text]"/>
      <dgm:spPr/>
      <dgm:t>
        <a:bodyPr/>
        <a:lstStyle/>
        <a:p>
          <a:r>
            <a:rPr lang="en-US" b="1" dirty="0"/>
            <a:t>Fall 2026</a:t>
          </a:r>
        </a:p>
        <a:p>
          <a:r>
            <a:rPr lang="en-US" dirty="0"/>
            <a:t>All faculty must use the </a:t>
          </a:r>
          <a:r>
            <a:rPr lang="en-US" dirty="0" err="1"/>
            <a:t>CourseLeaf</a:t>
          </a:r>
          <a:r>
            <a:rPr lang="en-US" dirty="0"/>
            <a:t> SYL system for classroom and public syllabi</a:t>
          </a:r>
        </a:p>
      </dgm:t>
    </dgm:pt>
    <dgm:pt modelId="{9568EBB5-2F7C-4F19-8424-2D5AB51ED9DE}" type="parTrans" cxnId="{D29E55ED-C926-4274-9A4C-C09AADE9EE72}">
      <dgm:prSet/>
      <dgm:spPr/>
      <dgm:t>
        <a:bodyPr/>
        <a:lstStyle/>
        <a:p>
          <a:endParaRPr lang="en-US"/>
        </a:p>
      </dgm:t>
    </dgm:pt>
    <dgm:pt modelId="{E73CB411-1807-4237-B600-8E853C234B1F}" type="sibTrans" cxnId="{D29E55ED-C926-4274-9A4C-C09AADE9EE72}">
      <dgm:prSet/>
      <dgm:spPr/>
      <dgm:t>
        <a:bodyPr/>
        <a:lstStyle/>
        <a:p>
          <a:endParaRPr lang="en-US"/>
        </a:p>
      </dgm:t>
    </dgm:pt>
    <dgm:pt modelId="{9F614B53-3EA5-4282-9F0E-C159FACEA07E}">
      <dgm:prSet phldrT="[Text]"/>
      <dgm:spPr/>
      <dgm:t>
        <a:bodyPr/>
        <a:lstStyle/>
        <a:p>
          <a:r>
            <a:rPr lang="en-US" b="1" dirty="0"/>
            <a:t>Spring through Fall 2026</a:t>
          </a:r>
        </a:p>
        <a:p>
          <a:r>
            <a:rPr lang="en-US" dirty="0"/>
            <a:t>Faculty build fall 2026 syllabi in </a:t>
          </a:r>
          <a:r>
            <a:rPr lang="en-US" dirty="0" err="1"/>
            <a:t>CourseLeaf</a:t>
          </a:r>
          <a:r>
            <a:rPr lang="en-US" dirty="0"/>
            <a:t> SYL system</a:t>
          </a:r>
        </a:p>
      </dgm:t>
    </dgm:pt>
    <dgm:pt modelId="{7BC3541B-169B-45A8-89A8-32BC1AFEB443}" type="parTrans" cxnId="{69EFCDCA-6325-40F7-9740-E6140AC0A809}">
      <dgm:prSet/>
      <dgm:spPr/>
      <dgm:t>
        <a:bodyPr/>
        <a:lstStyle/>
        <a:p>
          <a:endParaRPr lang="en-US"/>
        </a:p>
      </dgm:t>
    </dgm:pt>
    <dgm:pt modelId="{AEAC9548-0E16-49B3-818C-C804EFE63559}" type="sibTrans" cxnId="{69EFCDCA-6325-40F7-9740-E6140AC0A809}">
      <dgm:prSet/>
      <dgm:spPr/>
      <dgm:t>
        <a:bodyPr/>
        <a:lstStyle/>
        <a:p>
          <a:endParaRPr lang="en-US"/>
        </a:p>
      </dgm:t>
    </dgm:pt>
    <dgm:pt modelId="{F561491F-4276-40AD-853D-3546C46FE0FE}">
      <dgm:prSet phldrT="[Text]"/>
      <dgm:spPr/>
      <dgm:t>
        <a:bodyPr/>
        <a:lstStyle/>
        <a:p>
          <a:r>
            <a:rPr lang="en-US" b="1" dirty="0"/>
            <a:t>November 6-16</a:t>
          </a:r>
        </a:p>
        <a:p>
          <a:r>
            <a:rPr lang="en-US" b="0"/>
            <a:t>Syllabus Template </a:t>
          </a:r>
          <a:r>
            <a:rPr lang="en-US" b="0" dirty="0"/>
            <a:t>comment and feedback period</a:t>
          </a:r>
        </a:p>
      </dgm:t>
    </dgm:pt>
    <dgm:pt modelId="{34AB37C2-2A0D-43B4-9C9C-C4EA3E93093D}" type="parTrans" cxnId="{F9B53F93-A75A-4C55-A666-A76358BCEF78}">
      <dgm:prSet/>
      <dgm:spPr/>
      <dgm:t>
        <a:bodyPr/>
        <a:lstStyle/>
        <a:p>
          <a:endParaRPr lang="en-US"/>
        </a:p>
      </dgm:t>
    </dgm:pt>
    <dgm:pt modelId="{F405FAF4-909D-461B-9F49-3D0694E2B2C5}" type="sibTrans" cxnId="{F9B53F93-A75A-4C55-A666-A76358BCEF78}">
      <dgm:prSet/>
      <dgm:spPr/>
      <dgm:t>
        <a:bodyPr/>
        <a:lstStyle/>
        <a:p>
          <a:endParaRPr lang="en-US"/>
        </a:p>
      </dgm:t>
    </dgm:pt>
    <dgm:pt modelId="{33475A76-68EE-422E-B80D-A2617D4C62E7}" type="pres">
      <dgm:prSet presAssocID="{A76D455F-0B43-48D4-BFEA-D62D7AB5384D}" presName="Name0" presStyleCnt="0">
        <dgm:presLayoutVars>
          <dgm:dir/>
          <dgm:resizeHandles val="exact"/>
        </dgm:presLayoutVars>
      </dgm:prSet>
      <dgm:spPr/>
    </dgm:pt>
    <dgm:pt modelId="{AF38CB5E-E6EE-4F22-9D5A-1CAA79CA03DD}" type="pres">
      <dgm:prSet presAssocID="{A76D455F-0B43-48D4-BFEA-D62D7AB5384D}" presName="arrow" presStyleLbl="bgShp" presStyleIdx="0" presStyleCnt="1"/>
      <dgm:spPr/>
    </dgm:pt>
    <dgm:pt modelId="{6C081EBA-22C8-4593-8C72-F18442B95EA6}" type="pres">
      <dgm:prSet presAssocID="{A76D455F-0B43-48D4-BFEA-D62D7AB5384D}" presName="points" presStyleCnt="0"/>
      <dgm:spPr/>
    </dgm:pt>
    <dgm:pt modelId="{CBE3C69E-3FEC-4BFB-A026-E2FF1F6569BA}" type="pres">
      <dgm:prSet presAssocID="{994238CB-446A-4EDE-8C13-426719CFD3F5}" presName="compositeA" presStyleCnt="0"/>
      <dgm:spPr/>
    </dgm:pt>
    <dgm:pt modelId="{AD1CCC55-BC86-47F3-84BB-6F1B9D20A42A}" type="pres">
      <dgm:prSet presAssocID="{994238CB-446A-4EDE-8C13-426719CFD3F5}" presName="textA" presStyleLbl="revTx" presStyleIdx="0" presStyleCnt="7">
        <dgm:presLayoutVars>
          <dgm:bulletEnabled val="1"/>
        </dgm:presLayoutVars>
      </dgm:prSet>
      <dgm:spPr/>
    </dgm:pt>
    <dgm:pt modelId="{0E576C30-0584-49CC-94CB-CF400E566EF8}" type="pres">
      <dgm:prSet presAssocID="{994238CB-446A-4EDE-8C13-426719CFD3F5}" presName="circleA" presStyleLbl="node1" presStyleIdx="0" presStyleCnt="7"/>
      <dgm:spPr/>
    </dgm:pt>
    <dgm:pt modelId="{3D131C5A-0E6B-4F66-9187-735563BACC6C}" type="pres">
      <dgm:prSet presAssocID="{994238CB-446A-4EDE-8C13-426719CFD3F5}" presName="spaceA" presStyleCnt="0"/>
      <dgm:spPr/>
    </dgm:pt>
    <dgm:pt modelId="{FFB89A78-D226-4A84-BEFC-D668877EE1DD}" type="pres">
      <dgm:prSet presAssocID="{ED772AAE-8E57-433E-ABDE-32D4B6137682}" presName="space" presStyleCnt="0"/>
      <dgm:spPr/>
    </dgm:pt>
    <dgm:pt modelId="{F47B11F3-8B5A-4F10-8249-2F1DC0ED3D6C}" type="pres">
      <dgm:prSet presAssocID="{F561491F-4276-40AD-853D-3546C46FE0FE}" presName="compositeB" presStyleCnt="0"/>
      <dgm:spPr/>
    </dgm:pt>
    <dgm:pt modelId="{32B2206F-C70F-47A4-B314-1E1A6DC9A760}" type="pres">
      <dgm:prSet presAssocID="{F561491F-4276-40AD-853D-3546C46FE0FE}" presName="textB" presStyleLbl="revTx" presStyleIdx="1" presStyleCnt="7">
        <dgm:presLayoutVars>
          <dgm:bulletEnabled val="1"/>
        </dgm:presLayoutVars>
      </dgm:prSet>
      <dgm:spPr/>
    </dgm:pt>
    <dgm:pt modelId="{73AB1BCA-9512-43F0-851E-462C90E67EAE}" type="pres">
      <dgm:prSet presAssocID="{F561491F-4276-40AD-853D-3546C46FE0FE}" presName="circleB" presStyleLbl="node1" presStyleIdx="1" presStyleCnt="7"/>
      <dgm:spPr/>
    </dgm:pt>
    <dgm:pt modelId="{A535A48C-9C24-4564-98EC-6BBEAF9FB8F3}" type="pres">
      <dgm:prSet presAssocID="{F561491F-4276-40AD-853D-3546C46FE0FE}" presName="spaceB" presStyleCnt="0"/>
      <dgm:spPr/>
    </dgm:pt>
    <dgm:pt modelId="{3B41C417-D188-4160-BC29-64F7911C9C33}" type="pres">
      <dgm:prSet presAssocID="{F405FAF4-909D-461B-9F49-3D0694E2B2C5}" presName="space" presStyleCnt="0"/>
      <dgm:spPr/>
    </dgm:pt>
    <dgm:pt modelId="{35DCF000-460A-4F41-850A-91437C3234DD}" type="pres">
      <dgm:prSet presAssocID="{5BB59A98-C2C8-4F1A-9585-056F303FC36F}" presName="compositeA" presStyleCnt="0"/>
      <dgm:spPr/>
    </dgm:pt>
    <dgm:pt modelId="{1C46F869-34C7-4D8D-BB37-CA42BFF4D6C6}" type="pres">
      <dgm:prSet presAssocID="{5BB59A98-C2C8-4F1A-9585-056F303FC36F}" presName="textA" presStyleLbl="revTx" presStyleIdx="2" presStyleCnt="7">
        <dgm:presLayoutVars>
          <dgm:bulletEnabled val="1"/>
        </dgm:presLayoutVars>
      </dgm:prSet>
      <dgm:spPr/>
    </dgm:pt>
    <dgm:pt modelId="{F8EEDEC4-EDBD-4F25-B3E0-E5BEC5AF0169}" type="pres">
      <dgm:prSet presAssocID="{5BB59A98-C2C8-4F1A-9585-056F303FC36F}" presName="circleA" presStyleLbl="node1" presStyleIdx="2" presStyleCnt="7"/>
      <dgm:spPr/>
    </dgm:pt>
    <dgm:pt modelId="{DED0F351-6311-444C-8F2D-11D5136D3B64}" type="pres">
      <dgm:prSet presAssocID="{5BB59A98-C2C8-4F1A-9585-056F303FC36F}" presName="spaceA" presStyleCnt="0"/>
      <dgm:spPr/>
    </dgm:pt>
    <dgm:pt modelId="{3A002E80-25BD-44F5-A11A-651B427C2BBD}" type="pres">
      <dgm:prSet presAssocID="{839A3F0C-28F3-43DE-8096-BA33EBC54D94}" presName="space" presStyleCnt="0"/>
      <dgm:spPr/>
    </dgm:pt>
    <dgm:pt modelId="{63933DB6-FB0C-48A6-B732-3FD017084182}" type="pres">
      <dgm:prSet presAssocID="{AFA0E6B9-4130-4A42-BC86-523CE3998C42}" presName="compositeB" presStyleCnt="0"/>
      <dgm:spPr/>
    </dgm:pt>
    <dgm:pt modelId="{6D94B533-EA6B-4CC5-9442-0DCD0D14D460}" type="pres">
      <dgm:prSet presAssocID="{AFA0E6B9-4130-4A42-BC86-523CE3998C42}" presName="textB" presStyleLbl="revTx" presStyleIdx="3" presStyleCnt="7">
        <dgm:presLayoutVars>
          <dgm:bulletEnabled val="1"/>
        </dgm:presLayoutVars>
      </dgm:prSet>
      <dgm:spPr/>
    </dgm:pt>
    <dgm:pt modelId="{1A618756-C208-4630-BD65-E5E321AB8CFB}" type="pres">
      <dgm:prSet presAssocID="{AFA0E6B9-4130-4A42-BC86-523CE3998C42}" presName="circleB" presStyleLbl="node1" presStyleIdx="3" presStyleCnt="7"/>
      <dgm:spPr/>
    </dgm:pt>
    <dgm:pt modelId="{27D6C214-35B3-45BF-A8CA-18501DD2E80F}" type="pres">
      <dgm:prSet presAssocID="{AFA0E6B9-4130-4A42-BC86-523CE3998C42}" presName="spaceB" presStyleCnt="0"/>
      <dgm:spPr/>
    </dgm:pt>
    <dgm:pt modelId="{BC4CEF7D-F7A6-469A-ACEE-16B1F7EF490B}" type="pres">
      <dgm:prSet presAssocID="{317D997D-6D13-4AA8-AB88-663D4BEDFBBA}" presName="space" presStyleCnt="0"/>
      <dgm:spPr/>
    </dgm:pt>
    <dgm:pt modelId="{34536E16-AA06-48AE-A8C4-D96006D89A40}" type="pres">
      <dgm:prSet presAssocID="{88D58008-2A46-4EC0-ADDE-F72AA2F8DBD7}" presName="compositeA" presStyleCnt="0"/>
      <dgm:spPr/>
    </dgm:pt>
    <dgm:pt modelId="{2ECFF1FD-3B6E-4C3A-B965-883BE645ED9C}" type="pres">
      <dgm:prSet presAssocID="{88D58008-2A46-4EC0-ADDE-F72AA2F8DBD7}" presName="textA" presStyleLbl="revTx" presStyleIdx="4" presStyleCnt="7">
        <dgm:presLayoutVars>
          <dgm:bulletEnabled val="1"/>
        </dgm:presLayoutVars>
      </dgm:prSet>
      <dgm:spPr/>
    </dgm:pt>
    <dgm:pt modelId="{E2A7374B-79E7-455B-8117-49F3ADC927CA}" type="pres">
      <dgm:prSet presAssocID="{88D58008-2A46-4EC0-ADDE-F72AA2F8DBD7}" presName="circleA" presStyleLbl="node1" presStyleIdx="4" presStyleCnt="7"/>
      <dgm:spPr/>
    </dgm:pt>
    <dgm:pt modelId="{A0F36862-F6AF-4986-A524-F84050C8AF96}" type="pres">
      <dgm:prSet presAssocID="{88D58008-2A46-4EC0-ADDE-F72AA2F8DBD7}" presName="spaceA" presStyleCnt="0"/>
      <dgm:spPr/>
    </dgm:pt>
    <dgm:pt modelId="{EEDE0ECB-7173-4CBF-94CB-2706EC7691F9}" type="pres">
      <dgm:prSet presAssocID="{4ACD8BDC-5877-48AA-843D-938BECFEE82E}" presName="space" presStyleCnt="0"/>
      <dgm:spPr/>
    </dgm:pt>
    <dgm:pt modelId="{1023EFD6-FAD9-44C6-A937-92098252ACAB}" type="pres">
      <dgm:prSet presAssocID="{9F614B53-3EA5-4282-9F0E-C159FACEA07E}" presName="compositeB" presStyleCnt="0"/>
      <dgm:spPr/>
    </dgm:pt>
    <dgm:pt modelId="{BA573335-2CF4-4E02-AC8E-14352D74C070}" type="pres">
      <dgm:prSet presAssocID="{9F614B53-3EA5-4282-9F0E-C159FACEA07E}" presName="textB" presStyleLbl="revTx" presStyleIdx="5" presStyleCnt="7">
        <dgm:presLayoutVars>
          <dgm:bulletEnabled val="1"/>
        </dgm:presLayoutVars>
      </dgm:prSet>
      <dgm:spPr/>
    </dgm:pt>
    <dgm:pt modelId="{6A835AE0-0E01-43A8-82A3-B4FE373F8606}" type="pres">
      <dgm:prSet presAssocID="{9F614B53-3EA5-4282-9F0E-C159FACEA07E}" presName="circleB" presStyleLbl="node1" presStyleIdx="5" presStyleCnt="7"/>
      <dgm:spPr/>
    </dgm:pt>
    <dgm:pt modelId="{34EED4F0-9A50-4957-86E6-E8DFE482ECF4}" type="pres">
      <dgm:prSet presAssocID="{9F614B53-3EA5-4282-9F0E-C159FACEA07E}" presName="spaceB" presStyleCnt="0"/>
      <dgm:spPr/>
    </dgm:pt>
    <dgm:pt modelId="{0415E283-1D67-4B4E-8A10-6928A21ECED6}" type="pres">
      <dgm:prSet presAssocID="{AEAC9548-0E16-49B3-818C-C804EFE63559}" presName="space" presStyleCnt="0"/>
      <dgm:spPr/>
    </dgm:pt>
    <dgm:pt modelId="{84371624-E7BB-4CC1-BFD9-F5B7F111C418}" type="pres">
      <dgm:prSet presAssocID="{E330D718-EA9C-4D9A-8039-59F0C8EA7FD3}" presName="compositeA" presStyleCnt="0"/>
      <dgm:spPr/>
    </dgm:pt>
    <dgm:pt modelId="{F5948430-48C9-4FEB-A226-1FE7E7272FAD}" type="pres">
      <dgm:prSet presAssocID="{E330D718-EA9C-4D9A-8039-59F0C8EA7FD3}" presName="textA" presStyleLbl="revTx" presStyleIdx="6" presStyleCnt="7">
        <dgm:presLayoutVars>
          <dgm:bulletEnabled val="1"/>
        </dgm:presLayoutVars>
      </dgm:prSet>
      <dgm:spPr/>
    </dgm:pt>
    <dgm:pt modelId="{052B0A2E-9786-4711-B225-04A1B6607B0A}" type="pres">
      <dgm:prSet presAssocID="{E330D718-EA9C-4D9A-8039-59F0C8EA7FD3}" presName="circleA" presStyleLbl="node1" presStyleIdx="6" presStyleCnt="7"/>
      <dgm:spPr/>
    </dgm:pt>
    <dgm:pt modelId="{5EE5D035-F274-4611-8C59-2913D002E23D}" type="pres">
      <dgm:prSet presAssocID="{E330D718-EA9C-4D9A-8039-59F0C8EA7FD3}" presName="spaceA" presStyleCnt="0"/>
      <dgm:spPr/>
    </dgm:pt>
  </dgm:ptLst>
  <dgm:cxnLst>
    <dgm:cxn modelId="{4A056537-DE29-44E3-A434-5C9733AB90D8}" srcId="{A76D455F-0B43-48D4-BFEA-D62D7AB5384D}" destId="{5BB59A98-C2C8-4F1A-9585-056F303FC36F}" srcOrd="2" destOrd="0" parTransId="{F91F8873-79FB-4994-B658-5554DFA3AEAE}" sibTransId="{839A3F0C-28F3-43DE-8096-BA33EBC54D94}"/>
    <dgm:cxn modelId="{8211B83B-6CDC-452D-853C-A6DAD7E68D11}" srcId="{A76D455F-0B43-48D4-BFEA-D62D7AB5384D}" destId="{AFA0E6B9-4130-4A42-BC86-523CE3998C42}" srcOrd="3" destOrd="0" parTransId="{EA711078-9F45-4DC1-8DA3-D33E0CE072F1}" sibTransId="{317D997D-6D13-4AA8-AB88-663D4BEDFBBA}"/>
    <dgm:cxn modelId="{BB976840-627F-4763-9D98-547BACE71D37}" type="presOf" srcId="{AFA0E6B9-4130-4A42-BC86-523CE3998C42}" destId="{6D94B533-EA6B-4CC5-9442-0DCD0D14D460}" srcOrd="0" destOrd="0" presId="urn:microsoft.com/office/officeart/2005/8/layout/hProcess11"/>
    <dgm:cxn modelId="{D61C1B5D-1C52-4F37-839F-F0BD57D636BA}" type="presOf" srcId="{88D58008-2A46-4EC0-ADDE-F72AA2F8DBD7}" destId="{2ECFF1FD-3B6E-4C3A-B965-883BE645ED9C}" srcOrd="0" destOrd="0" presId="urn:microsoft.com/office/officeart/2005/8/layout/hProcess11"/>
    <dgm:cxn modelId="{870FD252-67F4-4FE3-9E1E-CDB6545D3D3D}" srcId="{A76D455F-0B43-48D4-BFEA-D62D7AB5384D}" destId="{88D58008-2A46-4EC0-ADDE-F72AA2F8DBD7}" srcOrd="4" destOrd="0" parTransId="{6527C698-DB6A-449D-91BD-973F7F8C8894}" sibTransId="{4ACD8BDC-5877-48AA-843D-938BECFEE82E}"/>
    <dgm:cxn modelId="{AD549A7D-F952-435E-A924-85460444387D}" type="presOf" srcId="{E330D718-EA9C-4D9A-8039-59F0C8EA7FD3}" destId="{F5948430-48C9-4FEB-A226-1FE7E7272FAD}" srcOrd="0" destOrd="0" presId="urn:microsoft.com/office/officeart/2005/8/layout/hProcess11"/>
    <dgm:cxn modelId="{A808E88A-F657-4049-8CB2-63ECEA7D7016}" type="presOf" srcId="{F561491F-4276-40AD-853D-3546C46FE0FE}" destId="{32B2206F-C70F-47A4-B314-1E1A6DC9A760}" srcOrd="0" destOrd="0" presId="urn:microsoft.com/office/officeart/2005/8/layout/hProcess11"/>
    <dgm:cxn modelId="{F9B53F93-A75A-4C55-A666-A76358BCEF78}" srcId="{A76D455F-0B43-48D4-BFEA-D62D7AB5384D}" destId="{F561491F-4276-40AD-853D-3546C46FE0FE}" srcOrd="1" destOrd="0" parTransId="{34AB37C2-2A0D-43B4-9C9C-C4EA3E93093D}" sibTransId="{F405FAF4-909D-461B-9F49-3D0694E2B2C5}"/>
    <dgm:cxn modelId="{E92E6C98-CF20-4C5E-B6A1-DACF36BBDA54}" type="presOf" srcId="{9F614B53-3EA5-4282-9F0E-C159FACEA07E}" destId="{BA573335-2CF4-4E02-AC8E-14352D74C070}" srcOrd="0" destOrd="0" presId="urn:microsoft.com/office/officeart/2005/8/layout/hProcess11"/>
    <dgm:cxn modelId="{5EAF649D-6795-4879-8BFC-5027B39A55A1}" type="presOf" srcId="{5BB59A98-C2C8-4F1A-9585-056F303FC36F}" destId="{1C46F869-34C7-4D8D-BB37-CA42BFF4D6C6}" srcOrd="0" destOrd="0" presId="urn:microsoft.com/office/officeart/2005/8/layout/hProcess11"/>
    <dgm:cxn modelId="{072DABB2-4C94-4092-A700-97AF041AE254}" type="presOf" srcId="{994238CB-446A-4EDE-8C13-426719CFD3F5}" destId="{AD1CCC55-BC86-47F3-84BB-6F1B9D20A42A}" srcOrd="0" destOrd="0" presId="urn:microsoft.com/office/officeart/2005/8/layout/hProcess11"/>
    <dgm:cxn modelId="{D0299ABB-F06D-4BAF-B017-7EE4CDCF284A}" type="presOf" srcId="{A76D455F-0B43-48D4-BFEA-D62D7AB5384D}" destId="{33475A76-68EE-422E-B80D-A2617D4C62E7}" srcOrd="0" destOrd="0" presId="urn:microsoft.com/office/officeart/2005/8/layout/hProcess11"/>
    <dgm:cxn modelId="{69EFCDCA-6325-40F7-9740-E6140AC0A809}" srcId="{A76D455F-0B43-48D4-BFEA-D62D7AB5384D}" destId="{9F614B53-3EA5-4282-9F0E-C159FACEA07E}" srcOrd="5" destOrd="0" parTransId="{7BC3541B-169B-45A8-89A8-32BC1AFEB443}" sibTransId="{AEAC9548-0E16-49B3-818C-C804EFE63559}"/>
    <dgm:cxn modelId="{483B49D9-6A5A-46D8-8497-B727406E9375}" srcId="{A76D455F-0B43-48D4-BFEA-D62D7AB5384D}" destId="{994238CB-446A-4EDE-8C13-426719CFD3F5}" srcOrd="0" destOrd="0" parTransId="{96D92B09-7DE0-43FE-822D-FF66F2CF7F2A}" sibTransId="{ED772AAE-8E57-433E-ABDE-32D4B6137682}"/>
    <dgm:cxn modelId="{D29E55ED-C926-4274-9A4C-C09AADE9EE72}" srcId="{A76D455F-0B43-48D4-BFEA-D62D7AB5384D}" destId="{E330D718-EA9C-4D9A-8039-59F0C8EA7FD3}" srcOrd="6" destOrd="0" parTransId="{9568EBB5-2F7C-4F19-8424-2D5AB51ED9DE}" sibTransId="{E73CB411-1807-4237-B600-8E853C234B1F}"/>
    <dgm:cxn modelId="{B9B49C55-3D35-47B1-A317-98513C619D0C}" type="presParOf" srcId="{33475A76-68EE-422E-B80D-A2617D4C62E7}" destId="{AF38CB5E-E6EE-4F22-9D5A-1CAA79CA03DD}" srcOrd="0" destOrd="0" presId="urn:microsoft.com/office/officeart/2005/8/layout/hProcess11"/>
    <dgm:cxn modelId="{3ABC7DF3-9CFC-4909-8DA4-A1D7E543746F}" type="presParOf" srcId="{33475A76-68EE-422E-B80D-A2617D4C62E7}" destId="{6C081EBA-22C8-4593-8C72-F18442B95EA6}" srcOrd="1" destOrd="0" presId="urn:microsoft.com/office/officeart/2005/8/layout/hProcess11"/>
    <dgm:cxn modelId="{B21B0C8A-433B-44FB-88E7-B74EABB48572}" type="presParOf" srcId="{6C081EBA-22C8-4593-8C72-F18442B95EA6}" destId="{CBE3C69E-3FEC-4BFB-A026-E2FF1F6569BA}" srcOrd="0" destOrd="0" presId="urn:microsoft.com/office/officeart/2005/8/layout/hProcess11"/>
    <dgm:cxn modelId="{4579A860-7D9A-4ECD-8DCB-4B19601599BD}" type="presParOf" srcId="{CBE3C69E-3FEC-4BFB-A026-E2FF1F6569BA}" destId="{AD1CCC55-BC86-47F3-84BB-6F1B9D20A42A}" srcOrd="0" destOrd="0" presId="urn:microsoft.com/office/officeart/2005/8/layout/hProcess11"/>
    <dgm:cxn modelId="{704FC5AF-674F-4FF0-A852-853F85BD331D}" type="presParOf" srcId="{CBE3C69E-3FEC-4BFB-A026-E2FF1F6569BA}" destId="{0E576C30-0584-49CC-94CB-CF400E566EF8}" srcOrd="1" destOrd="0" presId="urn:microsoft.com/office/officeart/2005/8/layout/hProcess11"/>
    <dgm:cxn modelId="{0B7FACCB-7884-4971-972C-1D19D75DF649}" type="presParOf" srcId="{CBE3C69E-3FEC-4BFB-A026-E2FF1F6569BA}" destId="{3D131C5A-0E6B-4F66-9187-735563BACC6C}" srcOrd="2" destOrd="0" presId="urn:microsoft.com/office/officeart/2005/8/layout/hProcess11"/>
    <dgm:cxn modelId="{D41C8607-D6C4-4D36-8F8B-BA68DD72F10A}" type="presParOf" srcId="{6C081EBA-22C8-4593-8C72-F18442B95EA6}" destId="{FFB89A78-D226-4A84-BEFC-D668877EE1DD}" srcOrd="1" destOrd="0" presId="urn:microsoft.com/office/officeart/2005/8/layout/hProcess11"/>
    <dgm:cxn modelId="{F0D616FB-D6CD-49C7-B918-EEBC20B33272}" type="presParOf" srcId="{6C081EBA-22C8-4593-8C72-F18442B95EA6}" destId="{F47B11F3-8B5A-4F10-8249-2F1DC0ED3D6C}" srcOrd="2" destOrd="0" presId="urn:microsoft.com/office/officeart/2005/8/layout/hProcess11"/>
    <dgm:cxn modelId="{2AD5C31B-C323-4F86-AB71-7ED7A43760D1}" type="presParOf" srcId="{F47B11F3-8B5A-4F10-8249-2F1DC0ED3D6C}" destId="{32B2206F-C70F-47A4-B314-1E1A6DC9A760}" srcOrd="0" destOrd="0" presId="urn:microsoft.com/office/officeart/2005/8/layout/hProcess11"/>
    <dgm:cxn modelId="{38D6DF2F-79E9-45A4-A82C-A2EE37820667}" type="presParOf" srcId="{F47B11F3-8B5A-4F10-8249-2F1DC0ED3D6C}" destId="{73AB1BCA-9512-43F0-851E-462C90E67EAE}" srcOrd="1" destOrd="0" presId="urn:microsoft.com/office/officeart/2005/8/layout/hProcess11"/>
    <dgm:cxn modelId="{703F81D9-C18D-48D7-A695-580767E61FAF}" type="presParOf" srcId="{F47B11F3-8B5A-4F10-8249-2F1DC0ED3D6C}" destId="{A535A48C-9C24-4564-98EC-6BBEAF9FB8F3}" srcOrd="2" destOrd="0" presId="urn:microsoft.com/office/officeart/2005/8/layout/hProcess11"/>
    <dgm:cxn modelId="{A1D434BC-E4FB-4ACF-A7DE-27D2C3196436}" type="presParOf" srcId="{6C081EBA-22C8-4593-8C72-F18442B95EA6}" destId="{3B41C417-D188-4160-BC29-64F7911C9C33}" srcOrd="3" destOrd="0" presId="urn:microsoft.com/office/officeart/2005/8/layout/hProcess11"/>
    <dgm:cxn modelId="{4683113F-96E2-4432-9C82-8B1160299040}" type="presParOf" srcId="{6C081EBA-22C8-4593-8C72-F18442B95EA6}" destId="{35DCF000-460A-4F41-850A-91437C3234DD}" srcOrd="4" destOrd="0" presId="urn:microsoft.com/office/officeart/2005/8/layout/hProcess11"/>
    <dgm:cxn modelId="{5DFEB0EB-6F0E-489C-92B4-8436DAE11673}" type="presParOf" srcId="{35DCF000-460A-4F41-850A-91437C3234DD}" destId="{1C46F869-34C7-4D8D-BB37-CA42BFF4D6C6}" srcOrd="0" destOrd="0" presId="urn:microsoft.com/office/officeart/2005/8/layout/hProcess11"/>
    <dgm:cxn modelId="{36881250-8E45-4419-9257-010A9EFD4840}" type="presParOf" srcId="{35DCF000-460A-4F41-850A-91437C3234DD}" destId="{F8EEDEC4-EDBD-4F25-B3E0-E5BEC5AF0169}" srcOrd="1" destOrd="0" presId="urn:microsoft.com/office/officeart/2005/8/layout/hProcess11"/>
    <dgm:cxn modelId="{2D8D76DE-2CEB-42E8-9166-A152D304165B}" type="presParOf" srcId="{35DCF000-460A-4F41-850A-91437C3234DD}" destId="{DED0F351-6311-444C-8F2D-11D5136D3B64}" srcOrd="2" destOrd="0" presId="urn:microsoft.com/office/officeart/2005/8/layout/hProcess11"/>
    <dgm:cxn modelId="{9449B7B7-5C47-40C9-8FD0-7C628AEDF0FE}" type="presParOf" srcId="{6C081EBA-22C8-4593-8C72-F18442B95EA6}" destId="{3A002E80-25BD-44F5-A11A-651B427C2BBD}" srcOrd="5" destOrd="0" presId="urn:microsoft.com/office/officeart/2005/8/layout/hProcess11"/>
    <dgm:cxn modelId="{7ABD98E4-ED9A-4926-8E95-0985B7C0833A}" type="presParOf" srcId="{6C081EBA-22C8-4593-8C72-F18442B95EA6}" destId="{63933DB6-FB0C-48A6-B732-3FD017084182}" srcOrd="6" destOrd="0" presId="urn:microsoft.com/office/officeart/2005/8/layout/hProcess11"/>
    <dgm:cxn modelId="{30D9789E-2E12-4E6D-8FF4-7F1142FB951A}" type="presParOf" srcId="{63933DB6-FB0C-48A6-B732-3FD017084182}" destId="{6D94B533-EA6B-4CC5-9442-0DCD0D14D460}" srcOrd="0" destOrd="0" presId="urn:microsoft.com/office/officeart/2005/8/layout/hProcess11"/>
    <dgm:cxn modelId="{4B4AE86E-77F2-4BC1-8002-0965D83B46E1}" type="presParOf" srcId="{63933DB6-FB0C-48A6-B732-3FD017084182}" destId="{1A618756-C208-4630-BD65-E5E321AB8CFB}" srcOrd="1" destOrd="0" presId="urn:microsoft.com/office/officeart/2005/8/layout/hProcess11"/>
    <dgm:cxn modelId="{0CB86031-AE11-4714-8F7E-0F800A8D9210}" type="presParOf" srcId="{63933DB6-FB0C-48A6-B732-3FD017084182}" destId="{27D6C214-35B3-45BF-A8CA-18501DD2E80F}" srcOrd="2" destOrd="0" presId="urn:microsoft.com/office/officeart/2005/8/layout/hProcess11"/>
    <dgm:cxn modelId="{9B87BCC3-7C65-41C6-A555-D07967CF8E23}" type="presParOf" srcId="{6C081EBA-22C8-4593-8C72-F18442B95EA6}" destId="{BC4CEF7D-F7A6-469A-ACEE-16B1F7EF490B}" srcOrd="7" destOrd="0" presId="urn:microsoft.com/office/officeart/2005/8/layout/hProcess11"/>
    <dgm:cxn modelId="{801F1B87-9460-40BB-B1C7-5026C5132CCA}" type="presParOf" srcId="{6C081EBA-22C8-4593-8C72-F18442B95EA6}" destId="{34536E16-AA06-48AE-A8C4-D96006D89A40}" srcOrd="8" destOrd="0" presId="urn:microsoft.com/office/officeart/2005/8/layout/hProcess11"/>
    <dgm:cxn modelId="{FF2A8E9C-FB7D-4A41-8F07-B9C9900931B3}" type="presParOf" srcId="{34536E16-AA06-48AE-A8C4-D96006D89A40}" destId="{2ECFF1FD-3B6E-4C3A-B965-883BE645ED9C}" srcOrd="0" destOrd="0" presId="urn:microsoft.com/office/officeart/2005/8/layout/hProcess11"/>
    <dgm:cxn modelId="{7771126C-F20D-4FEC-A30C-70E091115C11}" type="presParOf" srcId="{34536E16-AA06-48AE-A8C4-D96006D89A40}" destId="{E2A7374B-79E7-455B-8117-49F3ADC927CA}" srcOrd="1" destOrd="0" presId="urn:microsoft.com/office/officeart/2005/8/layout/hProcess11"/>
    <dgm:cxn modelId="{1BEDBC97-C3B8-4E7F-9CF6-CF9003692FC1}" type="presParOf" srcId="{34536E16-AA06-48AE-A8C4-D96006D89A40}" destId="{A0F36862-F6AF-4986-A524-F84050C8AF96}" srcOrd="2" destOrd="0" presId="urn:microsoft.com/office/officeart/2005/8/layout/hProcess11"/>
    <dgm:cxn modelId="{8D6FFB01-0CD0-4D9C-8266-2EC98510D83A}" type="presParOf" srcId="{6C081EBA-22C8-4593-8C72-F18442B95EA6}" destId="{EEDE0ECB-7173-4CBF-94CB-2706EC7691F9}" srcOrd="9" destOrd="0" presId="urn:microsoft.com/office/officeart/2005/8/layout/hProcess11"/>
    <dgm:cxn modelId="{05BBD858-3045-4047-B640-983847359565}" type="presParOf" srcId="{6C081EBA-22C8-4593-8C72-F18442B95EA6}" destId="{1023EFD6-FAD9-44C6-A937-92098252ACAB}" srcOrd="10" destOrd="0" presId="urn:microsoft.com/office/officeart/2005/8/layout/hProcess11"/>
    <dgm:cxn modelId="{B45FEEAB-39CD-4E24-B87A-29D6C246BA28}" type="presParOf" srcId="{1023EFD6-FAD9-44C6-A937-92098252ACAB}" destId="{BA573335-2CF4-4E02-AC8E-14352D74C070}" srcOrd="0" destOrd="0" presId="urn:microsoft.com/office/officeart/2005/8/layout/hProcess11"/>
    <dgm:cxn modelId="{AEF852CE-D7FA-43E3-9F38-72BBF61825F6}" type="presParOf" srcId="{1023EFD6-FAD9-44C6-A937-92098252ACAB}" destId="{6A835AE0-0E01-43A8-82A3-B4FE373F8606}" srcOrd="1" destOrd="0" presId="urn:microsoft.com/office/officeart/2005/8/layout/hProcess11"/>
    <dgm:cxn modelId="{05DCA3A8-BD9E-440E-9FA9-34437FE63FAE}" type="presParOf" srcId="{1023EFD6-FAD9-44C6-A937-92098252ACAB}" destId="{34EED4F0-9A50-4957-86E6-E8DFE482ECF4}" srcOrd="2" destOrd="0" presId="urn:microsoft.com/office/officeart/2005/8/layout/hProcess11"/>
    <dgm:cxn modelId="{1C853768-2ADA-49C2-88D1-E473099075BF}" type="presParOf" srcId="{6C081EBA-22C8-4593-8C72-F18442B95EA6}" destId="{0415E283-1D67-4B4E-8A10-6928A21ECED6}" srcOrd="11" destOrd="0" presId="urn:microsoft.com/office/officeart/2005/8/layout/hProcess11"/>
    <dgm:cxn modelId="{7D0CECBB-42E1-4554-A638-1136B8B29349}" type="presParOf" srcId="{6C081EBA-22C8-4593-8C72-F18442B95EA6}" destId="{84371624-E7BB-4CC1-BFD9-F5B7F111C418}" srcOrd="12" destOrd="0" presId="urn:microsoft.com/office/officeart/2005/8/layout/hProcess11"/>
    <dgm:cxn modelId="{55219148-3281-4C80-A594-013E75AAD1B6}" type="presParOf" srcId="{84371624-E7BB-4CC1-BFD9-F5B7F111C418}" destId="{F5948430-48C9-4FEB-A226-1FE7E7272FAD}" srcOrd="0" destOrd="0" presId="urn:microsoft.com/office/officeart/2005/8/layout/hProcess11"/>
    <dgm:cxn modelId="{4F72584C-289B-4C4F-8B4D-FDB908B1A8ED}" type="presParOf" srcId="{84371624-E7BB-4CC1-BFD9-F5B7F111C418}" destId="{052B0A2E-9786-4711-B225-04A1B6607B0A}" srcOrd="1" destOrd="0" presId="urn:microsoft.com/office/officeart/2005/8/layout/hProcess11"/>
    <dgm:cxn modelId="{8DE19CA8-9365-46B1-A9FB-2C7A89F8C2A6}" type="presParOf" srcId="{84371624-E7BB-4CC1-BFD9-F5B7F111C418}" destId="{5EE5D035-F274-4611-8C59-2913D002E23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8CB5E-E6EE-4F22-9D5A-1CAA79CA03DD}">
      <dsp:nvSpPr>
        <dsp:cNvPr id="0" name=""/>
        <dsp:cNvSpPr/>
      </dsp:nvSpPr>
      <dsp:spPr>
        <a:xfrm>
          <a:off x="0" y="1301733"/>
          <a:ext cx="11715184" cy="17356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1CCC55-BC86-47F3-84BB-6F1B9D20A42A}">
      <dsp:nvSpPr>
        <dsp:cNvPr id="0" name=""/>
        <dsp:cNvSpPr/>
      </dsp:nvSpPr>
      <dsp:spPr>
        <a:xfrm>
          <a:off x="900" y="0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November 2025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Senate Syllabus Template Feedback</a:t>
          </a:r>
        </a:p>
      </dsp:txBody>
      <dsp:txXfrm>
        <a:off x="900" y="0"/>
        <a:ext cx="1444090" cy="1735644"/>
      </dsp:txXfrm>
    </dsp:sp>
    <dsp:sp modelId="{0E576C30-0584-49CC-94CB-CF400E566EF8}">
      <dsp:nvSpPr>
        <dsp:cNvPr id="0" name=""/>
        <dsp:cNvSpPr/>
      </dsp:nvSpPr>
      <dsp:spPr>
        <a:xfrm>
          <a:off x="505990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2206F-C70F-47A4-B314-1E1A6DC9A760}">
      <dsp:nvSpPr>
        <dsp:cNvPr id="0" name=""/>
        <dsp:cNvSpPr/>
      </dsp:nvSpPr>
      <dsp:spPr>
        <a:xfrm>
          <a:off x="1517196" y="2603466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November 6-16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Syllabus Template </a:t>
          </a:r>
          <a:r>
            <a:rPr lang="en-US" sz="1400" b="0" kern="1200" dirty="0"/>
            <a:t>comment and feedback period</a:t>
          </a:r>
        </a:p>
      </dsp:txBody>
      <dsp:txXfrm>
        <a:off x="1517196" y="2603466"/>
        <a:ext cx="1444090" cy="1735644"/>
      </dsp:txXfrm>
    </dsp:sp>
    <dsp:sp modelId="{73AB1BCA-9512-43F0-851E-462C90E67EAE}">
      <dsp:nvSpPr>
        <dsp:cNvPr id="0" name=""/>
        <dsp:cNvSpPr/>
      </dsp:nvSpPr>
      <dsp:spPr>
        <a:xfrm>
          <a:off x="2022286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46F869-34C7-4D8D-BB37-CA42BFF4D6C6}">
      <dsp:nvSpPr>
        <dsp:cNvPr id="0" name=""/>
        <dsp:cNvSpPr/>
      </dsp:nvSpPr>
      <dsp:spPr>
        <a:xfrm>
          <a:off x="3033491" y="0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December 2025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-Present Final at Senate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-BOT Approves Syllabus Policy</a:t>
          </a:r>
        </a:p>
      </dsp:txBody>
      <dsp:txXfrm>
        <a:off x="3033491" y="0"/>
        <a:ext cx="1444090" cy="1735644"/>
      </dsp:txXfrm>
    </dsp:sp>
    <dsp:sp modelId="{F8EEDEC4-EDBD-4F25-B3E0-E5BEC5AF0169}">
      <dsp:nvSpPr>
        <dsp:cNvPr id="0" name=""/>
        <dsp:cNvSpPr/>
      </dsp:nvSpPr>
      <dsp:spPr>
        <a:xfrm>
          <a:off x="3538581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94B533-EA6B-4CC5-9442-0DCD0D14D460}">
      <dsp:nvSpPr>
        <dsp:cNvPr id="0" name=""/>
        <dsp:cNvSpPr/>
      </dsp:nvSpPr>
      <dsp:spPr>
        <a:xfrm>
          <a:off x="4549787" y="2603466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January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All faculty use Word version of Syllabus Template for Spring 2026 term</a:t>
          </a:r>
        </a:p>
      </dsp:txBody>
      <dsp:txXfrm>
        <a:off x="4549787" y="2603466"/>
        <a:ext cx="1444090" cy="1735644"/>
      </dsp:txXfrm>
    </dsp:sp>
    <dsp:sp modelId="{1A618756-C208-4630-BD65-E5E321AB8CFB}">
      <dsp:nvSpPr>
        <dsp:cNvPr id="0" name=""/>
        <dsp:cNvSpPr/>
      </dsp:nvSpPr>
      <dsp:spPr>
        <a:xfrm>
          <a:off x="5054877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FF1FD-3B6E-4C3A-B965-883BE645ED9C}">
      <dsp:nvSpPr>
        <dsp:cNvPr id="0" name=""/>
        <dsp:cNvSpPr/>
      </dsp:nvSpPr>
      <dsp:spPr>
        <a:xfrm>
          <a:off x="6066082" y="0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Spring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Training on the use of the </a:t>
          </a:r>
          <a:r>
            <a:rPr lang="en-US" sz="1400" kern="1200" dirty="0" err="1"/>
            <a:t>CourseLeaf</a:t>
          </a:r>
          <a:r>
            <a:rPr lang="en-US" sz="1400" kern="1200" dirty="0"/>
            <a:t> SYL system</a:t>
          </a:r>
        </a:p>
      </dsp:txBody>
      <dsp:txXfrm>
        <a:off x="6066082" y="0"/>
        <a:ext cx="1444090" cy="1735644"/>
      </dsp:txXfrm>
    </dsp:sp>
    <dsp:sp modelId="{E2A7374B-79E7-455B-8117-49F3ADC927CA}">
      <dsp:nvSpPr>
        <dsp:cNvPr id="0" name=""/>
        <dsp:cNvSpPr/>
      </dsp:nvSpPr>
      <dsp:spPr>
        <a:xfrm>
          <a:off x="6571172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573335-2CF4-4E02-AC8E-14352D74C070}">
      <dsp:nvSpPr>
        <dsp:cNvPr id="0" name=""/>
        <dsp:cNvSpPr/>
      </dsp:nvSpPr>
      <dsp:spPr>
        <a:xfrm>
          <a:off x="7582378" y="2603466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Spring through Fall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Faculty build fall 2026 syllabi in </a:t>
          </a:r>
          <a:r>
            <a:rPr lang="en-US" sz="1400" kern="1200" dirty="0" err="1"/>
            <a:t>CourseLeaf</a:t>
          </a:r>
          <a:r>
            <a:rPr lang="en-US" sz="1400" kern="1200" dirty="0"/>
            <a:t> SYL system</a:t>
          </a:r>
        </a:p>
      </dsp:txBody>
      <dsp:txXfrm>
        <a:off x="7582378" y="2603466"/>
        <a:ext cx="1444090" cy="1735644"/>
      </dsp:txXfrm>
    </dsp:sp>
    <dsp:sp modelId="{6A835AE0-0E01-43A8-82A3-B4FE373F8606}">
      <dsp:nvSpPr>
        <dsp:cNvPr id="0" name=""/>
        <dsp:cNvSpPr/>
      </dsp:nvSpPr>
      <dsp:spPr>
        <a:xfrm>
          <a:off x="8087468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48430-48C9-4FEB-A226-1FE7E7272FAD}">
      <dsp:nvSpPr>
        <dsp:cNvPr id="0" name=""/>
        <dsp:cNvSpPr/>
      </dsp:nvSpPr>
      <dsp:spPr>
        <a:xfrm>
          <a:off x="9098673" y="0"/>
          <a:ext cx="1444090" cy="17356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b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Fall 2026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All faculty must use the </a:t>
          </a:r>
          <a:r>
            <a:rPr lang="en-US" sz="1400" kern="1200" dirty="0" err="1"/>
            <a:t>CourseLeaf</a:t>
          </a:r>
          <a:r>
            <a:rPr lang="en-US" sz="1400" kern="1200" dirty="0"/>
            <a:t> SYL system for classroom and public syllabi</a:t>
          </a:r>
        </a:p>
      </dsp:txBody>
      <dsp:txXfrm>
        <a:off x="9098673" y="0"/>
        <a:ext cx="1444090" cy="1735644"/>
      </dsp:txXfrm>
    </dsp:sp>
    <dsp:sp modelId="{052B0A2E-9786-4711-B225-04A1B6607B0A}">
      <dsp:nvSpPr>
        <dsp:cNvPr id="0" name=""/>
        <dsp:cNvSpPr/>
      </dsp:nvSpPr>
      <dsp:spPr>
        <a:xfrm>
          <a:off x="9603763" y="1952599"/>
          <a:ext cx="433911" cy="4339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7C47-ABB7-404C-0D1C-147B2A7DC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97129-915C-D15C-BDBA-435DCCDC5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08827-B546-AE93-D329-37E0991C3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2A86D-1E06-C73B-E82B-E2E0B6F27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1122E-5BCD-F65F-B983-FF6F5946B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7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FBC18-5BBE-39B5-DF16-6169C0A72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28463-D3AC-9558-867F-E63CBA650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DC778-35C6-68E0-9B01-22A3ED8C0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11A71-FBCD-DF10-9AD0-AF7B8E264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BF78C-383F-4083-8A09-92C8039E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9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FDCE73-9015-B7D8-2915-3B3E5096F3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EBDFF-B112-32C4-AD15-4F8B091A2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944C2-FCCF-530F-8C1D-770E76C7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28074-C24A-0A41-BD63-E1D35349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8B6F4-75F0-ED31-D0C8-F9D9CB5A4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8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E5608-0E7F-DDF8-D2FF-CC22EDDD5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2843-4F69-304D-E66C-2406A58F3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E1A58-B0FA-3F68-A8E1-FD8D5D7E6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559F2-FD8A-A6B9-7439-20F20B7B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D83C4-7A66-BF05-5C55-79915BAF0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52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8EFB9-B589-1611-3B2E-A6B1F6DF4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5BC9F-B74D-B10D-8AA6-1435C145F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051DC-BBCB-BAD8-6029-F74988ED2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C79D6-34FF-4875-12BD-8F00C778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3A481-5F88-D4BB-66EE-75D1F326E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9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88FF4-CC6C-1C98-E023-00B5E8326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3A1F7-BAD0-F384-3CD9-359F5CCB6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8E0199-0AB6-C4D8-A3D0-73D385E20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986A9-5149-DB38-14E4-E9B327B50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D8659-C39E-4CE8-7FC4-1B7CC4AF6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E27A6-7265-40D7-2630-BB9BD1D8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8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AD92A-B219-14BF-8425-D04144A7F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A7463-5F13-C0BA-4341-8755D54ED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4D903-B589-BF2F-F2FD-B4B5F5A3E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655712-8EAC-C8D5-979A-5DDEE21D8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DB6C1-A45A-88FE-CE38-AF95C301B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8B5B5-4C77-FAD8-599A-F938D2B4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FE5E9B-7902-D8F6-DDE8-275BA674C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803D39-3668-94F7-B74D-ADBE3B0B6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8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F969-5C48-DAC7-DAFB-CEF518B4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150D4-42A4-7B41-72FA-4EC7059F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6D0366-40E8-0129-F05F-083B5AD2C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DCE512-C0D6-1703-9C79-7B809F61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1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920C36-0B3D-0234-3E62-6353AB431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5B1CE7-47C2-C680-4EDB-782AD9FD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52827-416A-633C-D095-140F841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1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7F2CA-8D55-2445-4950-13F7D52BC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3D01-87BA-33FF-A002-1455A3396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8E5BD-93A0-0F04-CA32-9B85D199F0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32D91-455E-6E50-BD47-73DE55919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D7E64-C41B-3D91-DB6D-9B18B220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2E856-9924-FDB5-79F4-AA531C92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C13E-81C9-172B-D463-9B5CB5B5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07ADD7-0F59-8457-53A1-E3C75155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3DD2D0-F513-C34F-1D67-9EEFB93B4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9219B-9D58-EDCC-1D3C-5B4CABC9E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987DB-C81D-F600-7616-E94FF7CBA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851D0-3AF5-0D50-7659-9DE24ECB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4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56F9E1-3D2B-D5DA-0587-9A82DD563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D5E21-C9CD-7C73-69B6-3E139309B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42A45-9694-A228-BE6D-033E4F9FA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157325-84CC-472E-8B48-229239B218D9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64F20-7746-2732-61ED-9E941DAE9F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73625-A58A-63F4-906E-5897E40B84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9F4270-72B0-4E1F-B43F-D5E90C352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5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s.ohio.gov/ohio-revised-code/section-3345.02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702EE-AC82-2F17-D9F3-372E54CD3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Common Syllabus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67DAC-07D1-74DF-8F12-6FC1C645E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575"/>
            <a:ext cx="10515600" cy="4624388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ORC 3345.029 </a:t>
            </a:r>
            <a:r>
              <a:rPr lang="en-US" dirty="0"/>
              <a:t>requires posting of syllabi publicly by Fall 2026</a:t>
            </a:r>
          </a:p>
          <a:p>
            <a:r>
              <a:rPr lang="en-US" dirty="0"/>
              <a:t>Need one, required Common Syllabus template </a:t>
            </a:r>
          </a:p>
          <a:p>
            <a:r>
              <a:rPr lang="en-US" dirty="0"/>
              <a:t>Revised with Standards and Teaching &amp; Learning Committees</a:t>
            </a:r>
          </a:p>
          <a:p>
            <a:r>
              <a:rPr lang="en-US" dirty="0"/>
              <a:t>November Senate: Introduce revised template</a:t>
            </a:r>
          </a:p>
          <a:p>
            <a:r>
              <a:rPr lang="en-US" dirty="0"/>
              <a:t>November 6-16: Comment and feedback period</a:t>
            </a:r>
          </a:p>
          <a:p>
            <a:r>
              <a:rPr lang="en-US" dirty="0"/>
              <a:t>December Senate: Final template with summary of comments and revisions</a:t>
            </a:r>
          </a:p>
          <a:p>
            <a:r>
              <a:rPr lang="en-US" u="sng" dirty="0"/>
              <a:t>Single Common Syllabus (Word) template will be required in Spring 2026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696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79EB8-73EB-29BF-2922-3E927B453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one Common Syllabus Template?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E9F90-F9FC-B92E-9F17-814EA3655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OAA contracted to use </a:t>
            </a:r>
            <a:r>
              <a:rPr lang="en-US" dirty="0" err="1"/>
              <a:t>CourseLeaf</a:t>
            </a:r>
            <a:r>
              <a:rPr lang="en-US" dirty="0"/>
              <a:t> SYL, a syllabus management system</a:t>
            </a:r>
          </a:p>
          <a:p>
            <a:r>
              <a:rPr lang="en-US" dirty="0"/>
              <a:t>SYL system will allow:</a:t>
            </a:r>
          </a:p>
          <a:p>
            <a:pPr lvl="1"/>
            <a:r>
              <a:rPr lang="en-US" dirty="0"/>
              <a:t>Compliance with SB1 requirements</a:t>
            </a:r>
          </a:p>
          <a:p>
            <a:pPr lvl="1"/>
            <a:r>
              <a:rPr lang="en-US" dirty="0"/>
              <a:t>Posting syllabi with private data protection</a:t>
            </a:r>
          </a:p>
          <a:p>
            <a:r>
              <a:rPr lang="en-US" dirty="0"/>
              <a:t>SYL system will need one Common Syllabus template</a:t>
            </a:r>
          </a:p>
          <a:p>
            <a:pPr lvl="1"/>
            <a:r>
              <a:rPr lang="en-US" dirty="0"/>
              <a:t>Will have open section for individual and accreditation requirements</a:t>
            </a:r>
          </a:p>
          <a:p>
            <a:r>
              <a:rPr lang="en-US" dirty="0"/>
              <a:t>SYL system will generate</a:t>
            </a:r>
          </a:p>
          <a:p>
            <a:pPr lvl="1"/>
            <a:r>
              <a:rPr lang="en-US" dirty="0"/>
              <a:t>One public syllabus (only items required by law, protecting private data)</a:t>
            </a:r>
          </a:p>
          <a:p>
            <a:pPr lvl="1"/>
            <a:r>
              <a:rPr lang="en-US" dirty="0"/>
              <a:t>One classroom syllabus (full course details and information)</a:t>
            </a:r>
          </a:p>
          <a:p>
            <a:r>
              <a:rPr lang="en-US" dirty="0"/>
              <a:t>OAA currently developing a Syllabus Policy (outlining public items)</a:t>
            </a:r>
          </a:p>
          <a:p>
            <a:r>
              <a:rPr lang="en-US" dirty="0"/>
              <a:t>SYL training in Spring 2026</a:t>
            </a:r>
          </a:p>
          <a:p>
            <a:r>
              <a:rPr lang="en-US" dirty="0"/>
              <a:t>Syllabi generated through SYL by Fall 2026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192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BDACC-8C5A-44FD-866B-669E5C3DA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 Timeline for SB1 Compliance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7B077A-A98C-B491-76E3-8F02D0968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1985535"/>
              </p:ext>
            </p:extLst>
          </p:nvPr>
        </p:nvGraphicFramePr>
        <p:xfrm>
          <a:off x="262551" y="1837853"/>
          <a:ext cx="11715184" cy="4339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7711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8838</TotalTime>
  <Words>250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New Common Syllabus Template</vt:lpstr>
      <vt:lpstr>Why one Common Syllabus Template?</vt:lpstr>
      <vt:lpstr>Syllabus Timeline for SB1 Compliance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Hillary L Fuhrman</dc:creator>
  <cp:lastModifiedBy>Hillary L Fuhrman</cp:lastModifiedBy>
  <cp:revision>5</cp:revision>
  <cp:lastPrinted>2025-11-04T18:24:42Z</cp:lastPrinted>
  <dcterms:created xsi:type="dcterms:W3CDTF">2025-10-28T12:45:45Z</dcterms:created>
  <dcterms:modified xsi:type="dcterms:W3CDTF">2025-11-05T14:52:32Z</dcterms:modified>
</cp:coreProperties>
</file>