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5AC590-6EE5-4505-84D0-E6CA4A6C4EC8}" v="2" dt="2025-11-05T18:08:53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a I Myers" userId="ce05ba79-7503-492f-88ab-d8c6fb9cb875" providerId="ADAL" clId="{2FB7DE01-DAA5-42DC-938D-A5BDD1B82237}"/>
    <pc:docChg chg="modSld">
      <pc:chgData name="Sofia I Myers" userId="ce05ba79-7503-492f-88ab-d8c6fb9cb875" providerId="ADAL" clId="{2FB7DE01-DAA5-42DC-938D-A5BDD1B82237}" dt="2025-11-05T18:08:53.714" v="4" actId="20578"/>
      <pc:docMkLst>
        <pc:docMk/>
      </pc:docMkLst>
      <pc:sldChg chg="modSp mod">
        <pc:chgData name="Sofia I Myers" userId="ce05ba79-7503-492f-88ab-d8c6fb9cb875" providerId="ADAL" clId="{2FB7DE01-DAA5-42DC-938D-A5BDD1B82237}" dt="2025-11-05T18:08:53.714" v="4" actId="20578"/>
        <pc:sldMkLst>
          <pc:docMk/>
          <pc:sldMk cId="1843864577" sldId="256"/>
        </pc:sldMkLst>
        <pc:spChg chg="mod">
          <ac:chgData name="Sofia I Myers" userId="ce05ba79-7503-492f-88ab-d8c6fb9cb875" providerId="ADAL" clId="{2FB7DE01-DAA5-42DC-938D-A5BDD1B82237}" dt="2025-11-05T18:08:37.389" v="0" actId="113"/>
          <ac:spMkLst>
            <pc:docMk/>
            <pc:sldMk cId="1843864577" sldId="256"/>
            <ac:spMk id="7" creationId="{82540F3E-DC6D-B78A-75A0-4D24A0271C1D}"/>
          </ac:spMkLst>
        </pc:spChg>
        <pc:spChg chg="mod">
          <ac:chgData name="Sofia I Myers" userId="ce05ba79-7503-492f-88ab-d8c6fb9cb875" providerId="ADAL" clId="{2FB7DE01-DAA5-42DC-938D-A5BDD1B82237}" dt="2025-11-05T18:08:53.714" v="4" actId="20578"/>
          <ac:spMkLst>
            <pc:docMk/>
            <pc:sldMk cId="1843864577" sldId="256"/>
            <ac:spMk id="9" creationId="{18160967-2379-04B6-506E-9B920378DF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88D94-B961-0FB6-2635-B0085C5C8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D7DDD7-9635-171C-F9C5-0F1689CCA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F2A75-F20C-39A6-F35C-858F01000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98E7A-04F7-10F8-81DC-09E2449FF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E7E2-02B6-B81F-CD3A-10976D43D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1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5C5D-8F09-9731-F659-93E76F049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EFD425-1D7F-0616-63A8-EDBA898F9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28F9D-E8A2-20F4-EA20-4164F43FE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6149-B013-CC35-2630-EBC2BECF6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FF696-74DB-F05F-6E67-D7FBD6B77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8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A6313A-036B-0969-6F0B-7C011E99D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A07EE-92D3-FB09-7CEC-F3B953613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E5A23-4BD6-F123-4900-1BAC27178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A2C76-E813-A107-DD01-B06470BC1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84CB-DAF1-B90D-A14E-FB44BBA3D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4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DF6A5-3323-8547-6A15-4395C1BFB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7AD06-CD85-2657-D352-E2D1AD444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FB439-4D6E-3B7C-84C4-E6ABD5A74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8120-767E-A61F-EA9B-9E3C85951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C9C8F-4ABE-71AF-575E-612EF6E1D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9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FB9F0-93CA-18C4-FEDA-F1849381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0978B5-B308-8111-63DC-923E90BDE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B0902-ABAB-9A42-D7F8-BE747B7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8553A-F961-264E-D3EF-79729B701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4426C-6D3E-A783-D72A-D83804C74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3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60FC6-CD1C-FA43-4508-9223F62F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C0F39-AAF6-8D9F-B91A-5F01EE186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D0E46B-E1A5-17CC-FF9F-83BC2FBEB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AE8FA-3D10-949E-37FB-4AE68948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F8E77-B6A6-17E6-7573-A47580D7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9A5D7-C5CC-CE42-EEA0-8BE4DEE57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4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0CCC-8D68-F7A4-7C93-C7B4B7B7F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3932C-0F25-8148-79B2-FA62F67A4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31DB26-2BE1-BA52-3553-10803CBE5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F1D647-24B9-2CB6-917D-E5BC0EAFD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44B09-5710-1D4C-9F4E-4721F1C68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A475EA-6CB5-3C40-F586-A5B157641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B83E5-F202-13AA-5BA3-537F1B6B1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EE55DA-EBD0-01C1-1187-3F8AE2274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6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EC6EF-053F-5097-0A98-E9FC322D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4D64E1-4334-5C6C-1942-1D5C47EDE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DCB661-9025-EA0D-0072-1DD7610AF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F562E-8E5C-F668-C8DA-1625DD62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0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598C42-AD2A-F689-2CD9-7507D8AF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4F052-96CD-83E5-FFA2-4F7E9DDE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1035A-01D6-9E2B-E084-9B91718D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7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7B03E-5AAC-7776-34B4-07E5701A4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BDD14-BADE-59B0-40C4-4A7869F1E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020EA3-B2F5-5DD2-0316-5F6AAB399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49B49-01A7-6733-158F-ADB89551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F434A-1043-3CFA-EF5C-DFA95A8D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79268-6A39-70EF-6351-AD7E806F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2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349DF-8FEE-F058-2AE1-E47F4DAA8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F68721-162A-B80B-3277-9E319EB3D1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0E0EF-1FC3-2887-B976-59FB1ECE2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997BB-25A6-91F8-CAE2-39269F3F2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8058AC-A3E1-0F39-904A-F6E82AF9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2DD9A-958A-875F-ABCB-52DC92F9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01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05CD6-25DB-CA50-5AEF-B6C83408C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F7FD8-13EE-47AE-C3A3-3BB9B70A5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A59AD-E832-814E-723B-AB5622A7B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58843-BFC5-465E-B157-FED44D51A56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AC07C-3D15-D110-5A1F-526090E17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2684C-76CA-3DC0-1662-1A6FE142E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8BC872-9F10-470E-BD6F-ED8175AA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6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myers@student.ys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71579D90-0677-3B87-935D-405C21AF1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234" y="1523725"/>
            <a:ext cx="3267531" cy="39439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D756D6-3932-8D31-6BE0-2A69BB5DB13C}"/>
              </a:ext>
            </a:extLst>
          </p:cNvPr>
          <p:cNvSpPr txBox="1"/>
          <p:nvPr/>
        </p:nvSpPr>
        <p:spPr>
          <a:xfrm>
            <a:off x="2919411" y="584716"/>
            <a:ext cx="63531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YSU SGA Swipe Out Hunger Donation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540F3E-DC6D-B78A-75A0-4D24A0271C1D}"/>
              </a:ext>
            </a:extLst>
          </p:cNvPr>
          <p:cNvSpPr txBox="1"/>
          <p:nvPr/>
        </p:nvSpPr>
        <p:spPr>
          <a:xfrm>
            <a:off x="323273" y="1847273"/>
            <a:ext cx="358370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Baskets/Prizes to win: </a:t>
            </a:r>
          </a:p>
          <a:p>
            <a:r>
              <a:rPr lang="en-US" dirty="0"/>
              <a:t>-Roku TV</a:t>
            </a:r>
          </a:p>
          <a:p>
            <a:r>
              <a:rPr lang="en-US" dirty="0"/>
              <a:t>-Apple Watch</a:t>
            </a:r>
          </a:p>
          <a:p>
            <a:r>
              <a:rPr lang="en-US" dirty="0"/>
              <a:t>-Fall Basket</a:t>
            </a:r>
          </a:p>
          <a:p>
            <a:r>
              <a:rPr lang="en-US" dirty="0"/>
              <a:t>-$50 Jimmy Johns Gift Card</a:t>
            </a:r>
          </a:p>
          <a:p>
            <a:r>
              <a:rPr lang="en-US" dirty="0"/>
              <a:t>-$40 Bull and Bear Gift Card</a:t>
            </a:r>
          </a:p>
          <a:p>
            <a:r>
              <a:rPr lang="en-US" dirty="0"/>
              <a:t>-$25 MVR Gift Card</a:t>
            </a:r>
          </a:p>
          <a:p>
            <a:r>
              <a:rPr lang="en-US" dirty="0"/>
              <a:t>-Raising Canes Basket</a:t>
            </a:r>
          </a:p>
          <a:p>
            <a:r>
              <a:rPr lang="en-US" dirty="0"/>
              <a:t>-Shopping Spree!</a:t>
            </a:r>
          </a:p>
          <a:p>
            <a:r>
              <a:rPr lang="en-US" dirty="0"/>
              <a:t>-YSU Merch Basket</a:t>
            </a:r>
          </a:p>
          <a:p>
            <a:r>
              <a:rPr lang="en-US" dirty="0"/>
              <a:t>-</a:t>
            </a:r>
            <a:r>
              <a:rPr lang="en-US" dirty="0" err="1"/>
              <a:t>Stonefruit</a:t>
            </a:r>
            <a:r>
              <a:rPr lang="en-US" dirty="0"/>
              <a:t> Basket</a:t>
            </a:r>
          </a:p>
          <a:p>
            <a:r>
              <a:rPr lang="en-US" dirty="0"/>
              <a:t>-Dunkin Donuts Basket</a:t>
            </a:r>
          </a:p>
          <a:p>
            <a:r>
              <a:rPr lang="en-US" dirty="0"/>
              <a:t>-</a:t>
            </a:r>
            <a:r>
              <a:rPr lang="en-US" dirty="0" err="1"/>
              <a:t>Handels</a:t>
            </a:r>
            <a:r>
              <a:rPr lang="en-US" dirty="0"/>
              <a:t> Basket</a:t>
            </a:r>
          </a:p>
          <a:p>
            <a:r>
              <a:rPr lang="en-US" dirty="0"/>
              <a:t>-JBL Speaker</a:t>
            </a:r>
          </a:p>
          <a:p>
            <a:r>
              <a:rPr lang="en-US" dirty="0"/>
              <a:t>-Starbucks Basket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CC3643-3DEE-4617-31A0-D4D756C9E3D4}"/>
              </a:ext>
            </a:extLst>
          </p:cNvPr>
          <p:cNvSpPr txBox="1"/>
          <p:nvPr/>
        </p:nvSpPr>
        <p:spPr>
          <a:xfrm>
            <a:off x="4230255" y="5551055"/>
            <a:ext cx="3777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-$1 for 1 ticket</a:t>
            </a:r>
          </a:p>
          <a:p>
            <a:pPr algn="ctr"/>
            <a:r>
              <a:rPr lang="en-US" dirty="0"/>
              <a:t>-$5 for 6 tickets</a:t>
            </a:r>
          </a:p>
          <a:p>
            <a:pPr algn="ctr"/>
            <a:r>
              <a:rPr lang="en-US" dirty="0"/>
              <a:t>-$10 for 13 tickets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160967-2379-04B6-506E-9B920378DFE7}"/>
              </a:ext>
            </a:extLst>
          </p:cNvPr>
          <p:cNvSpPr txBox="1"/>
          <p:nvPr/>
        </p:nvSpPr>
        <p:spPr>
          <a:xfrm>
            <a:off x="8506691" y="2022764"/>
            <a:ext cx="33620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All money raised goes directly toward the Penguin Pantry!</a:t>
            </a:r>
          </a:p>
          <a:p>
            <a:r>
              <a:rPr lang="en-US" dirty="0"/>
              <a:t>Please contact me </a:t>
            </a:r>
            <a:r>
              <a:rPr lang="en-US" dirty="0">
                <a:hlinkClick r:id="rId3"/>
              </a:rPr>
              <a:t>simyers@student.ysu.edu</a:t>
            </a:r>
            <a:r>
              <a:rPr lang="en-US" dirty="0"/>
              <a:t> if you want to buy tickets or come see me after the meeting!</a:t>
            </a:r>
          </a:p>
          <a:p>
            <a:endParaRPr lang="en-US" dirty="0"/>
          </a:p>
          <a:p>
            <a:r>
              <a:rPr lang="en-US" dirty="0"/>
              <a:t>Please consider attending the Desserts with Deans event on Friday 4-6PM in Williamson Hall Atrium, we will be pulling winners and counting donations there!</a:t>
            </a:r>
          </a:p>
        </p:txBody>
      </p:sp>
    </p:spTree>
    <p:extLst>
      <p:ext uri="{BB962C8B-B14F-4D97-AF65-F5344CB8AC3E}">
        <p14:creationId xmlns:p14="http://schemas.microsoft.com/office/powerpoint/2010/main" val="184386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Sofia I Myers</dc:creator>
  <cp:lastModifiedBy>Sofia I Myers</cp:lastModifiedBy>
  <cp:revision>1</cp:revision>
  <dcterms:created xsi:type="dcterms:W3CDTF">2025-11-05T17:45:25Z</dcterms:created>
  <dcterms:modified xsi:type="dcterms:W3CDTF">2025-11-05T18:08:55Z</dcterms:modified>
</cp:coreProperties>
</file>